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8.jpeg" ContentType="image/jpeg"/>
  <Override PartName="/ppt/media/image5.png" ContentType="image/png"/>
  <Override PartName="/ppt/media/image6.png" ContentType="image/png"/>
  <Override PartName="/ppt/media/image7.jpeg" ContentType="image/jpeg"/>
  <Override PartName="/ppt/media/image9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Click to move the slide</a:t>
            </a:r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Click to edit the notes format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&lt;header&gt;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&lt;date/time&gt;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&lt;footer&gt;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6B3B6401-9381-4CED-B8DB-1825D024DB1C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70F2E94-2C11-4F33-9ADF-F29EF762E36C}" type="slidenum">
              <a:rPr b="0" lang="de-DE" sz="1200" spc="-1" strike="noStrike"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151BBF7-DFA1-4DF5-9594-89BCE495B2C3}" type="slidenum">
              <a:rPr b="0" lang="de-DE" sz="1200" spc="-1" strike="noStrike"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262B6B0-8685-473A-93B8-0F0F2006274B}" type="slidenum">
              <a:rPr b="0" lang="de-DE" sz="1200" spc="-1" strike="noStrike">
                <a:latin typeface="Times New Roman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823080" y="3376800"/>
            <a:ext cx="34455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375600" y="1820880"/>
            <a:ext cx="4853160" cy="74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798804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9153000" y="346104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82308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/>
          </p:nvPr>
        </p:nvSpPr>
        <p:spPr>
          <a:xfrm>
            <a:off x="798804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/>
          </p:nvPr>
        </p:nvSpPr>
        <p:spPr>
          <a:xfrm>
            <a:off x="9153000" y="3611520"/>
            <a:ext cx="11091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2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88880" y="361152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88880" y="3461040"/>
            <a:ext cx="168120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823080" y="3611520"/>
            <a:ext cx="3445560" cy="13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htwinkliges Dreieck 10"/>
          <p:cNvSpPr/>
          <p:nvPr/>
        </p:nvSpPr>
        <p:spPr>
          <a:xfrm flipV="1">
            <a:off x="0" y="0"/>
            <a:ext cx="10625040" cy="5403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Gerader Verbinder 15"/>
          <p:cNvSpPr/>
          <p:nvPr/>
        </p:nvSpPr>
        <p:spPr>
          <a:xfrm flipV="1">
            <a:off x="0" y="0"/>
            <a:ext cx="6030360" cy="3004200"/>
          </a:xfrm>
          <a:prstGeom prst="line">
            <a:avLst/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1683360" y="861120"/>
            <a:ext cx="4428000" cy="513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a5a5a5"/>
                </a:solidFill>
                <a:latin typeface="Calibri"/>
              </a:rPr>
              <a:t>Bild durch Klicken auf Symbol hinzufügen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" name="Gerader Verbinder 17"/>
          <p:cNvSpPr/>
          <p:nvPr/>
        </p:nvSpPr>
        <p:spPr>
          <a:xfrm flipV="1">
            <a:off x="9003960" y="3924000"/>
            <a:ext cx="3187800" cy="168912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375600" y="200592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88000"/>
          </a:bodyPr>
          <a:p>
            <a:pPr>
              <a:lnSpc>
                <a:spcPct val="90000"/>
              </a:lnSpc>
            </a:pPr>
            <a:r>
              <a:rPr b="1" lang="de-DE" sz="4300" spc="-1" strike="noStrike">
                <a:solidFill>
                  <a:srgbClr val="e34303"/>
                </a:solidFill>
                <a:latin typeface="Calibri"/>
              </a:rPr>
              <a:t>Titelmasterformat durch Klicken bearbeiten</a:t>
            </a:r>
            <a:endParaRPr b="0" lang="de-DE" sz="43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" name="Gerader Verbinder 8"/>
          <p:cNvSpPr/>
          <p:nvPr/>
        </p:nvSpPr>
        <p:spPr>
          <a:xfrm flipV="1">
            <a:off x="-17640" y="4699800"/>
            <a:ext cx="1919520" cy="1001160"/>
          </a:xfrm>
          <a:prstGeom prst="line">
            <a:avLst/>
          </a:prstGeom>
          <a:ln>
            <a:solidFill>
              <a:srgbClr val="e34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Grafik 9" descr="Ein Bild, das Tex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061920" y="5997960"/>
            <a:ext cx="2898360" cy="730080"/>
          </a:xfrm>
          <a:prstGeom prst="rect">
            <a:avLst/>
          </a:prstGeom>
          <a:ln w="0">
            <a:noFill/>
          </a:ln>
        </p:spPr>
      </p:pic>
      <p:pic>
        <p:nvPicPr>
          <p:cNvPr id="8" name="Grafik 5" descr="Ein Bild, das Text, Schild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10598040" y="129600"/>
            <a:ext cx="1462680" cy="1462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Gerader Verbinder 21"/>
          <p:cNvSpPr/>
          <p:nvPr/>
        </p:nvSpPr>
        <p:spPr>
          <a:xfrm flipH="1" flipV="1">
            <a:off x="-9000" y="3633840"/>
            <a:ext cx="1912320" cy="157284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" name="Gruppieren 22"/>
          <p:cNvGrpSpPr/>
          <p:nvPr/>
        </p:nvGrpSpPr>
        <p:grpSpPr>
          <a:xfrm>
            <a:off x="7561080" y="0"/>
            <a:ext cx="4767120" cy="3540600"/>
            <a:chOff x="7561080" y="0"/>
            <a:chExt cx="4767120" cy="3540600"/>
          </a:xfrm>
        </p:grpSpPr>
        <p:sp>
          <p:nvSpPr>
            <p:cNvPr id="48" name="Diagonaler Streifen 25"/>
            <p:cNvSpPr/>
            <p:nvPr/>
          </p:nvSpPr>
          <p:spPr>
            <a:xfrm flipH="1">
              <a:off x="7560720" y="0"/>
              <a:ext cx="4639320" cy="35406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" name="Gerader Verbinder 27"/>
            <p:cNvSpPr/>
            <p:nvPr/>
          </p:nvSpPr>
          <p:spPr>
            <a:xfrm flipH="1" flipV="1">
              <a:off x="9526320" y="0"/>
              <a:ext cx="1240920" cy="963720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" name="Parallelogramm 29"/>
            <p:cNvSpPr/>
            <p:nvPr/>
          </p:nvSpPr>
          <p:spPr>
            <a:xfrm flipH="1" rot="2178600">
              <a:off x="11038680" y="1199880"/>
              <a:ext cx="1353960" cy="22572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1" name="Parallelogramm 35"/>
          <p:cNvSpPr/>
          <p:nvPr/>
        </p:nvSpPr>
        <p:spPr>
          <a:xfrm flipH="1">
            <a:off x="6679080" y="0"/>
            <a:ext cx="1447560" cy="638640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1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CAFFF7D-C531-4CEC-8A5A-4D732C067D6D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91000"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Titelmasterformat durch Klicken bearbeiten 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8760" y="1671840"/>
            <a:ext cx="10834920" cy="45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Zweite Ebene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Dritte Ebene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Vierte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Fünfte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6" name="Textfeld 13"/>
          <p:cNvSpPr/>
          <p:nvPr/>
        </p:nvSpPr>
        <p:spPr>
          <a:xfrm>
            <a:off x="10897920" y="0"/>
            <a:ext cx="1302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 Black"/>
              </a:rPr>
              <a:t>Medien-Scouts</a:t>
            </a:r>
            <a:endParaRPr b="0" lang="de-DE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531360" y="3129480"/>
            <a:ext cx="4942440" cy="295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3f3f3f"/>
                </a:solidFill>
                <a:latin typeface="Calibri"/>
              </a:rPr>
              <a:t>Zweite Ebene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Dritte Ebene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3f3f3f"/>
                </a:solidFill>
                <a:latin typeface="Calibri"/>
              </a:rPr>
              <a:t>Vierte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3f3f3f"/>
                </a:solidFill>
                <a:latin typeface="Calibri"/>
              </a:rPr>
              <a:t>Fünfte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4" name="Rechtwinkliges Dreieck 23"/>
          <p:cNvSpPr/>
          <p:nvPr/>
        </p:nvSpPr>
        <p:spPr>
          <a:xfrm flipH="1" flipV="1">
            <a:off x="1838520" y="0"/>
            <a:ext cx="10351800" cy="56383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Parallelogramm 24"/>
          <p:cNvSpPr/>
          <p:nvPr/>
        </p:nvSpPr>
        <p:spPr>
          <a:xfrm flipH="1">
            <a:off x="2977560" y="0"/>
            <a:ext cx="4120920" cy="1307880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Gerader Verbinder 33"/>
          <p:cNvSpPr/>
          <p:nvPr/>
        </p:nvSpPr>
        <p:spPr>
          <a:xfrm flipV="1">
            <a:off x="6375240" y="5046840"/>
            <a:ext cx="1524600" cy="18036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1360" y="2496240"/>
            <a:ext cx="7342200" cy="60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299" strike="noStrike">
                <a:solidFill>
                  <a:srgbClr val="535353"/>
                </a:solidFill>
                <a:latin typeface="Calibri"/>
              </a:rPr>
              <a:t>UNTERTITELFORMAT DURCH KLICKEN BEARBEITEN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title"/>
          </p:nvPr>
        </p:nvSpPr>
        <p:spPr>
          <a:xfrm>
            <a:off x="531360" y="1241280"/>
            <a:ext cx="7342200" cy="121536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96000"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e34303"/>
                </a:solidFill>
                <a:latin typeface="Calibri"/>
              </a:rPr>
              <a:t>Zum Bearbeiten klicken </a:t>
            </a:r>
            <a:br/>
            <a:r>
              <a:rPr b="1" lang="de-DE" sz="4400" spc="-1" strike="noStrike">
                <a:solidFill>
                  <a:srgbClr val="e34303"/>
                </a:solidFill>
                <a:latin typeface="Calibri"/>
              </a:rPr>
              <a:t>Titelmasterformat 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603840" y="0"/>
            <a:ext cx="5587560" cy="68720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Bild durch Klicken auf Symbol hinzufügen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3A412C3-D6E6-477B-8553-83877C1C9EAD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pic>
        <p:nvPicPr>
          <p:cNvPr id="102" name="Grafik 10" descr="Ein Bild, das Tex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338400" y="255240"/>
            <a:ext cx="2898360" cy="7300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hteck 1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0" name="Gruppieren 25"/>
          <p:cNvGrpSpPr/>
          <p:nvPr/>
        </p:nvGrpSpPr>
        <p:grpSpPr>
          <a:xfrm>
            <a:off x="7561080" y="0"/>
            <a:ext cx="4767120" cy="3540600"/>
            <a:chOff x="7561080" y="0"/>
            <a:chExt cx="4767120" cy="3540600"/>
          </a:xfrm>
        </p:grpSpPr>
        <p:sp>
          <p:nvSpPr>
            <p:cNvPr id="141" name="Diagonaler Streifen 26"/>
            <p:cNvSpPr/>
            <p:nvPr/>
          </p:nvSpPr>
          <p:spPr>
            <a:xfrm flipH="1">
              <a:off x="7560720" y="0"/>
              <a:ext cx="4639320" cy="35406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Gerader Verbinder 27"/>
            <p:cNvSpPr/>
            <p:nvPr/>
          </p:nvSpPr>
          <p:spPr>
            <a:xfrm flipH="1" flipV="1">
              <a:off x="9526320" y="0"/>
              <a:ext cx="1240920" cy="963720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Parallelogramm 32"/>
            <p:cNvSpPr/>
            <p:nvPr/>
          </p:nvSpPr>
          <p:spPr>
            <a:xfrm flipH="1" rot="2178600">
              <a:off x="11038680" y="1199880"/>
              <a:ext cx="1353960" cy="22572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4" name="Parallelogramm 35"/>
          <p:cNvSpPr/>
          <p:nvPr/>
        </p:nvSpPr>
        <p:spPr>
          <a:xfrm flipH="1">
            <a:off x="6679080" y="0"/>
            <a:ext cx="1447560" cy="638640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520560" y="1377000"/>
            <a:ext cx="7368120" cy="60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299" strike="noStrike">
                <a:solidFill>
                  <a:srgbClr val="ffffff"/>
                </a:solidFill>
                <a:latin typeface="Calibri"/>
              </a:rPr>
              <a:t>UNTERTITELFORMAT DURCH KLICKEN BEARBEITEN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E178447-4735-45CC-9E32-F0E7DF8C0F52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91000"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Titelmasterformat durch Klicken bearbeiten 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18760" y="2625480"/>
            <a:ext cx="10992960" cy="343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3f3f3f"/>
                </a:solidFill>
                <a:latin typeface="Calibri"/>
              </a:rPr>
              <a:t>Zweite Ebene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Dritte Ebene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3f3f3f"/>
                </a:solidFill>
                <a:latin typeface="Calibri"/>
              </a:rPr>
              <a:t>Vierte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3f3f3f"/>
                </a:solidFill>
                <a:latin typeface="Calibri"/>
              </a:rPr>
              <a:t>Fünfte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50" name="Textfeld 14"/>
          <p:cNvSpPr/>
          <p:nvPr/>
        </p:nvSpPr>
        <p:spPr>
          <a:xfrm>
            <a:off x="10897920" y="0"/>
            <a:ext cx="1302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 Black"/>
              </a:rPr>
              <a:t>Medien-Scouts</a:t>
            </a:r>
            <a:endParaRPr b="0" lang="de-DE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htec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Gerader Verbinder 21"/>
          <p:cNvSpPr/>
          <p:nvPr/>
        </p:nvSpPr>
        <p:spPr>
          <a:xfrm flipH="1" flipV="1">
            <a:off x="-9000" y="3633840"/>
            <a:ext cx="1912320" cy="157284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" name="Gruppieren 22"/>
          <p:cNvGrpSpPr/>
          <p:nvPr/>
        </p:nvGrpSpPr>
        <p:grpSpPr>
          <a:xfrm>
            <a:off x="7561080" y="0"/>
            <a:ext cx="4767120" cy="3540600"/>
            <a:chOff x="7561080" y="0"/>
            <a:chExt cx="4767120" cy="3540600"/>
          </a:xfrm>
        </p:grpSpPr>
        <p:sp>
          <p:nvSpPr>
            <p:cNvPr id="190" name="Diagonaler Streifen 25"/>
            <p:cNvSpPr/>
            <p:nvPr/>
          </p:nvSpPr>
          <p:spPr>
            <a:xfrm flipH="1">
              <a:off x="7560720" y="0"/>
              <a:ext cx="4639320" cy="35406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Gerader Verbinder 27"/>
            <p:cNvSpPr/>
            <p:nvPr/>
          </p:nvSpPr>
          <p:spPr>
            <a:xfrm flipH="1" flipV="1">
              <a:off x="9526320" y="0"/>
              <a:ext cx="1240920" cy="963720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Parallelogramm 29"/>
            <p:cNvSpPr/>
            <p:nvPr/>
          </p:nvSpPr>
          <p:spPr>
            <a:xfrm flipH="1" rot="2178600">
              <a:off x="11038680" y="1199880"/>
              <a:ext cx="1353960" cy="22572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3" name="Parallelogramm 35"/>
          <p:cNvSpPr/>
          <p:nvPr/>
        </p:nvSpPr>
        <p:spPr>
          <a:xfrm flipH="1">
            <a:off x="6679080" y="0"/>
            <a:ext cx="1447560" cy="638640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PlaceHolder 1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FE3016F-3679-4E61-9887-BCC916278C9C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91000"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Titelmasterformat durch Klicken bearbeiten 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18760" y="1681200"/>
            <a:ext cx="538200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2400" spc="-1" strike="noStrike">
                <a:solidFill>
                  <a:srgbClr val="fffff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2400" spc="-1" strike="noStrike">
                <a:solidFill>
                  <a:srgbClr val="fffff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28600" indent="-228600" algn="r">
              <a:lnSpc>
                <a:spcPct val="90000"/>
              </a:lnSpc>
              <a:spcBef>
                <a:spcPts val="1001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200" spc="-1" strike="noStrike">
                <a:solidFill>
                  <a:srgbClr val="ffffff"/>
                </a:solidFill>
                <a:latin typeface="Calibri"/>
              </a:rPr>
              <a:t>Mastertextformat bearbeiten</a:t>
            </a: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Zweite Ebene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Dritte Ebene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Vierte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Fünfte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518760" y="2505240"/>
            <a:ext cx="5391360" cy="3684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Mastertextformat bearbeiten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Zweite Ebene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Dritte Ebene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Vierte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2e7a4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ffffff"/>
                </a:solidFill>
                <a:latin typeface="Calibri"/>
              </a:rPr>
              <a:t>Fünfte Ebene</a:t>
            </a:r>
            <a:endParaRPr b="0" lang="en-IN" sz="16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1" name="Textfeld 18"/>
          <p:cNvSpPr/>
          <p:nvPr/>
        </p:nvSpPr>
        <p:spPr>
          <a:xfrm>
            <a:off x="10897920" y="0"/>
            <a:ext cx="1302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 Black"/>
              </a:rPr>
              <a:t>Medien-Scouts</a:t>
            </a:r>
            <a:endParaRPr b="0" lang="de-DE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hteck 2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Name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23080" y="383940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Telefonnummer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823080" y="4216680"/>
            <a:ext cx="3445560" cy="28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E-Mail 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823080" y="4595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Firmenwebsite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3" name="Form 4157"/>
          <p:cNvSpPr/>
          <p:nvPr/>
        </p:nvSpPr>
        <p:spPr>
          <a:xfrm>
            <a:off x="6458760" y="3505320"/>
            <a:ext cx="258480" cy="25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Form 4186"/>
          <p:cNvSpPr/>
          <p:nvPr/>
        </p:nvSpPr>
        <p:spPr>
          <a:xfrm>
            <a:off x="6507720" y="3898080"/>
            <a:ext cx="161280" cy="29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Form 4379"/>
          <p:cNvSpPr/>
          <p:nvPr/>
        </p:nvSpPr>
        <p:spPr>
          <a:xfrm>
            <a:off x="6458760" y="4327920"/>
            <a:ext cx="258480" cy="18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Form 4487"/>
          <p:cNvSpPr/>
          <p:nvPr/>
        </p:nvSpPr>
        <p:spPr>
          <a:xfrm>
            <a:off x="6471720" y="4650120"/>
            <a:ext cx="232920" cy="23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Rechtwinkliges Dreieck 20"/>
          <p:cNvSpPr/>
          <p:nvPr/>
        </p:nvSpPr>
        <p:spPr>
          <a:xfrm flipV="1">
            <a:off x="0" y="0"/>
            <a:ext cx="10625040" cy="5403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Gerader Verbinder 21"/>
          <p:cNvSpPr/>
          <p:nvPr/>
        </p:nvSpPr>
        <p:spPr>
          <a:xfrm flipV="1">
            <a:off x="0" y="0"/>
            <a:ext cx="6030360" cy="3004200"/>
          </a:xfrm>
          <a:prstGeom prst="line">
            <a:avLst/>
          </a:prstGeom>
          <a:ln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Gerader Verbinder 22"/>
          <p:cNvSpPr/>
          <p:nvPr/>
        </p:nvSpPr>
        <p:spPr>
          <a:xfrm flipV="1">
            <a:off x="9003960" y="3924000"/>
            <a:ext cx="3187800" cy="168912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Gerader Verbinder 23"/>
          <p:cNvSpPr/>
          <p:nvPr/>
        </p:nvSpPr>
        <p:spPr>
          <a:xfrm flipV="1">
            <a:off x="-17640" y="4699800"/>
            <a:ext cx="1919520" cy="1001160"/>
          </a:xfrm>
          <a:prstGeom prst="line">
            <a:avLst/>
          </a:prstGeom>
          <a:ln>
            <a:solidFill>
              <a:srgbClr val="e34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1683360" y="861120"/>
            <a:ext cx="4428000" cy="513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Bild durch Klicken auf Symbol hinzufügen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88000"/>
          </a:bodyPr>
          <a:p>
            <a:pPr>
              <a:lnSpc>
                <a:spcPct val="90000"/>
              </a:lnSpc>
            </a:pPr>
            <a:r>
              <a:rPr b="1" lang="de-DE" sz="4300" spc="-1" strike="noStrike">
                <a:solidFill>
                  <a:srgbClr val="e34303"/>
                </a:solidFill>
                <a:latin typeface="Calibri"/>
              </a:rPr>
              <a:t>Titelmasterformat durch Klicken bearbeiten</a:t>
            </a:r>
            <a:endParaRPr b="0" lang="de-DE" sz="43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MedienScouts-ASGSG-Marl.de/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hyperlink" Target="https://www.MedienScouts-ASGSG-Marl.de/" TargetMode="External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ildplatzhalter 16"/>
          <p:cNvSpPr/>
          <p:nvPr/>
        </p:nvSpPr>
        <p:spPr>
          <a:xfrm>
            <a:off x="1683360" y="861120"/>
            <a:ext cx="4428000" cy="5136840"/>
          </a:xfrm>
          <a:custGeom>
            <a:avLst/>
            <a:gdLst/>
            <a:ahLst/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Sechseck 17"/>
          <p:cNvSpPr/>
          <p:nvPr/>
        </p:nvSpPr>
        <p:spPr>
          <a:xfrm rot="16200000">
            <a:off x="2679480" y="2388960"/>
            <a:ext cx="2412720" cy="20797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Textfeld 20"/>
          <p:cNvSpPr/>
          <p:nvPr/>
        </p:nvSpPr>
        <p:spPr>
          <a:xfrm>
            <a:off x="3169800" y="3724920"/>
            <a:ext cx="142308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5ec1fd"/>
                </a:solidFill>
                <a:latin typeface="Calibri"/>
                <a:ea typeface="Calibri"/>
              </a:rPr>
              <a:t>Sozialen-Medien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375600" y="200592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c4c06"/>
                </a:solidFill>
                <a:latin typeface="Calibri Light"/>
              </a:rPr>
              <a:t>Umgang mit Sozialen-Medien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99" name="Textfeld 8"/>
          <p:cNvSpPr/>
          <p:nvPr/>
        </p:nvSpPr>
        <p:spPr>
          <a:xfrm>
            <a:off x="3223800" y="2971080"/>
            <a:ext cx="130284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 Black"/>
              </a:rPr>
              <a:t>Medien-Scouts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1C78A7C5-7019-4974-99D2-FA2507C06127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Calibri"/>
              </a:rPr>
              <a:t>Agenda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518760" y="1671840"/>
            <a:ext cx="10834920" cy="450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2100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Vorstellung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2100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Faszinierendes Internet, wo liegt eigentlich das Problem?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2100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Stationsarbeit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2100"/>
              </a:spcBef>
              <a:buClr>
                <a:srgbClr val="ffffff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Film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31360" y="1241280"/>
            <a:ext cx="7342200" cy="121536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e34303"/>
                </a:solidFill>
                <a:latin typeface="Calibri"/>
              </a:rPr>
              <a:t>Über </a:t>
            </a:r>
            <a:r>
              <a:rPr b="0" lang="de-DE" sz="4400" spc="-1" strike="noStrike">
                <a:solidFill>
                  <a:srgbClr val="e34303"/>
                </a:solidFill>
                <a:latin typeface="Calibri"/>
              </a:rPr>
              <a:t>uns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531360" y="2496240"/>
            <a:ext cx="7342200" cy="60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299" strike="noStrike">
                <a:solidFill>
                  <a:srgbClr val="535353"/>
                </a:solidFill>
                <a:latin typeface="Calibri"/>
              </a:rPr>
              <a:t>Medien-Scouts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531360" y="3129480"/>
            <a:ext cx="4942440" cy="295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Wir sind die Medienscout des ASGSG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Wir helfen euch im Umgang mit sozialen Medien und dem Internet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Raum A037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ab2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  <a:ea typeface="Bitstream Vera Sans"/>
              </a:rPr>
              <a:t>Webseite: </a:t>
            </a:r>
            <a:r>
              <a:rPr b="0" lang="de-DE" sz="1800" spc="-1" strike="noStrike" u="sng">
                <a:solidFill>
                  <a:srgbClr val="00194c"/>
                </a:solidFill>
                <a:uFillTx/>
                <a:latin typeface="Calibri"/>
                <a:hlinkClick r:id="rId1"/>
              </a:rPr>
              <a:t>https://www.MedienScouts-ASGSG-Marl.de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3f3f3f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F48D5F9-DA5D-4ED4-8546-F6EA96F8E287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09" name="Bildplatzhalter 5"/>
          <p:cNvSpPr/>
          <p:nvPr/>
        </p:nvSpPr>
        <p:spPr>
          <a:xfrm>
            <a:off x="6603840" y="0"/>
            <a:ext cx="5587560" cy="6872040"/>
          </a:xfrm>
          <a:custGeom>
            <a:avLst/>
            <a:gdLst/>
            <a:ahLst/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0" name="Grafik 7" descr="Ein Bild, das Text, Schild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334320" y="1398240"/>
            <a:ext cx="1462680" cy="146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/>
          </p:nvPr>
        </p:nvSpPr>
        <p:spPr>
          <a:xfrm>
            <a:off x="520560" y="1377000"/>
            <a:ext cx="7368120" cy="608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299" strike="noStrike">
                <a:solidFill>
                  <a:srgbClr val="ffffff"/>
                </a:solidFill>
                <a:latin typeface="Calibri"/>
              </a:rPr>
              <a:t>Wo liegt eigentlich das Problem?</a:t>
            </a:r>
            <a:endParaRPr b="0" lang="en-US" sz="20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F46544E-6602-43AE-B296-B37A11B43143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Faszinierendes Internet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315" name="Grafik 11" descr="Ein Bild, das Text, Person, drinnen, Hand enthält.&#10;&#10;Beschreibung automatisch generiert."/>
          <p:cNvPicPr/>
          <p:nvPr/>
        </p:nvPicPr>
        <p:blipFill>
          <a:blip r:embed="rId1"/>
          <a:srcRect l="0" t="42832" r="-2" b="10373"/>
          <a:stretch/>
        </p:blipFill>
        <p:spPr>
          <a:xfrm>
            <a:off x="518760" y="2831040"/>
            <a:ext cx="10327680" cy="322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EAD0F6D2-733F-43C1-8C92-EB7B0027E058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Stationsarbeit 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ffffff"/>
                </a:solidFill>
                <a:latin typeface="Calibri"/>
              </a:rPr>
              <a:t>Station 1: Online Sucht</a:t>
            </a: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ffffff"/>
                </a:solidFill>
                <a:latin typeface="Calibri"/>
              </a:rPr>
              <a:t>Station 2: Abzocke </a:t>
            </a: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ffffff"/>
                </a:solidFill>
                <a:latin typeface="Calibri"/>
              </a:rPr>
              <a:t>Station 3: Passwörter</a:t>
            </a: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ffffff"/>
                </a:solidFill>
                <a:latin typeface="Calibri"/>
              </a:rPr>
              <a:t>Station 4: Digitaler Fußabdruck</a:t>
            </a:r>
            <a:endParaRPr b="0" lang="en-US" sz="1200" spc="-1" strike="noStrike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320" name="Grafik 7" descr="Ein Bild, das Person, Tisch, drinnen, Esstisch enthält.&#10;&#10;Beschreibung automatisch generiert."/>
          <p:cNvPicPr/>
          <p:nvPr/>
        </p:nvPicPr>
        <p:blipFill>
          <a:blip r:embed="rId1"/>
          <a:srcRect l="2323" t="0" r="0" b="0"/>
          <a:stretch/>
        </p:blipFill>
        <p:spPr>
          <a:xfrm>
            <a:off x="518760" y="2505240"/>
            <a:ext cx="5391360" cy="368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ftr"/>
          </p:nvPr>
        </p:nvSpPr>
        <p:spPr>
          <a:xfrm>
            <a:off x="33840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a5a5a5"/>
                </a:solidFill>
                <a:latin typeface="Calibri"/>
              </a:rPr>
              <a:t>Fußzeile hinzufügen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ldNum"/>
          </p:nvPr>
        </p:nvSpPr>
        <p:spPr>
          <a:xfrm>
            <a:off x="11147040" y="6356520"/>
            <a:ext cx="739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FB2F21-A5BA-458C-9ADE-576A144238C6}" type="slidenum">
              <a:rPr b="0" lang="de-DE" sz="1200" spc="-1" strike="noStrike">
                <a:solidFill>
                  <a:srgbClr val="a5a5a5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title"/>
          </p:nvPr>
        </p:nvSpPr>
        <p:spPr>
          <a:xfrm>
            <a:off x="518760" y="209160"/>
            <a:ext cx="8332920" cy="114768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p>
            <a:pPr>
              <a:lnSpc>
                <a:spcPct val="90000"/>
              </a:lnSpc>
            </a:pPr>
            <a:r>
              <a:rPr b="1" lang="de-DE" sz="4400" spc="-1" strike="noStrike">
                <a:solidFill>
                  <a:srgbClr val="ffffff"/>
                </a:solidFill>
                <a:latin typeface="Calibri"/>
              </a:rPr>
              <a:t>FILM!!!</a:t>
            </a:r>
            <a:endParaRPr b="0" lang="de-DE" sz="4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518760" y="1681200"/>
            <a:ext cx="538200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/>
          </p:nvPr>
        </p:nvSpPr>
        <p:spPr>
          <a:xfrm>
            <a:off x="518760" y="2505240"/>
            <a:ext cx="5391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ffffff"/>
                </a:solidFill>
                <a:latin typeface="Calibri"/>
              </a:rPr>
              <a:t>Kino Abend =D</a:t>
            </a:r>
            <a:endParaRPr b="0" lang="en-US" sz="24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Bildplatzhalter 16"/>
          <p:cNvSpPr/>
          <p:nvPr/>
        </p:nvSpPr>
        <p:spPr>
          <a:xfrm>
            <a:off x="1683360" y="861120"/>
            <a:ext cx="4428000" cy="5136840"/>
          </a:xfrm>
          <a:custGeom>
            <a:avLst/>
            <a:gdLst/>
            <a:ahLst/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Sechseck 18"/>
          <p:cNvSpPr/>
          <p:nvPr/>
        </p:nvSpPr>
        <p:spPr>
          <a:xfrm rot="16200000">
            <a:off x="2679480" y="2388960"/>
            <a:ext cx="2412720" cy="207972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375600" y="1820880"/>
            <a:ext cx="4853160" cy="16160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p>
            <a:pPr>
              <a:lnSpc>
                <a:spcPct val="90000"/>
              </a:lnSpc>
            </a:pPr>
            <a:r>
              <a:rPr b="1" lang="de-DE" sz="4300" spc="-1" strike="noStrike">
                <a:solidFill>
                  <a:srgbClr val="e34303"/>
                </a:solidFill>
                <a:latin typeface="Calibri"/>
              </a:rPr>
              <a:t>Vielen </a:t>
            </a:r>
            <a:r>
              <a:rPr b="0" lang="de-DE" sz="4300" spc="-1" strike="noStrike">
                <a:solidFill>
                  <a:srgbClr val="e34303"/>
                </a:solidFill>
                <a:latin typeface="Calibri"/>
              </a:rPr>
              <a:t>Dank!</a:t>
            </a:r>
            <a:endParaRPr b="0" lang="de-DE" sz="43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823080" y="346104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Medien-Scouts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823080" y="3839400"/>
            <a:ext cx="344556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/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6823080" y="4216680"/>
            <a:ext cx="4252680" cy="2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rgbClr val="3f3f3f"/>
                </a:solidFill>
                <a:latin typeface="Calibri"/>
              </a:rPr>
              <a:t>kontakt@medienscouts-asgsg-marl.de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/>
          </p:nvPr>
        </p:nvSpPr>
        <p:spPr>
          <a:xfrm>
            <a:off x="6823080" y="4595040"/>
            <a:ext cx="4406040" cy="18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800" spc="-1" strike="noStrike" u="sng">
                <a:solidFill>
                  <a:srgbClr val="00194c"/>
                </a:solidFill>
                <a:uFillTx/>
                <a:latin typeface="Calibri"/>
                <a:hlinkClick r:id="rId2"/>
              </a:rPr>
              <a:t>https://www.MedienScouts-ASGSG-Marl.de</a:t>
            </a: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5" name="Textfeld 11"/>
          <p:cNvSpPr/>
          <p:nvPr/>
        </p:nvSpPr>
        <p:spPr>
          <a:xfrm>
            <a:off x="3169800" y="3724920"/>
            <a:ext cx="142308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5ec1fd"/>
                </a:solidFill>
                <a:latin typeface="Calibri"/>
                <a:ea typeface="Calibri"/>
              </a:rPr>
              <a:t>Sozialen-Medien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336" name="Textfeld 16"/>
          <p:cNvSpPr/>
          <p:nvPr/>
        </p:nvSpPr>
        <p:spPr>
          <a:xfrm>
            <a:off x="3223800" y="2971080"/>
            <a:ext cx="130284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 Black"/>
              </a:rPr>
              <a:t>Medien-Scouts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2f2f2"/>
      </a:dk2>
      <a:lt2>
        <a:srgbClr val="a5a5a5"/>
      </a:lt2>
      <a:accent1>
        <a:srgbClr val="e34303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Dunkle Präsentation mit Sechseck</Template>
  <TotalTime>9</TotalTime>
  <Application>LibreOffice/7.2.1.2$Linux_X86_64 LibreOffice_project/20$Build-2</Application>
  <AppVersion>15.0000</AppVersion>
  <Words>118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2021-09-29T16:35:55Z</dcterms:created>
  <dc:creator>Info SteilerMc</dc:creator>
  <dc:description/>
  <dc:language>de-DE</dc:language>
  <cp:lastModifiedBy/>
  <dcterms:modified xsi:type="dcterms:W3CDTF">2021-11-26T11:18:36Z</dcterms:modified>
  <cp:revision>76</cp:revision>
  <dc:subject/>
  <dc:title>Aktion Prävention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Application">
    <vt:lpwstr>Microsoft Azure Information Protection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Extended_MSFT_Method">
    <vt:lpwstr>Automatic</vt:lpwstr>
  </property>
  <property fmtid="{D5CDD505-2E9C-101B-9397-08002B2CF9AE}" pid="5" name="MSIP_Label_f42aa342-8706-4288-bd11-ebb85995028c_Name">
    <vt:lpwstr>General</vt:lpwstr>
  </property>
  <property fmtid="{D5CDD505-2E9C-101B-9397-08002B2CF9AE}" pid="6" name="MSIP_Label_f42aa342-8706-4288-bd11-ebb85995028c_Owner">
    <vt:lpwstr>v-abdarl@microsoft.com</vt:lpwstr>
  </property>
  <property fmtid="{D5CDD505-2E9C-101B-9397-08002B2CF9AE}" pid="7" name="MSIP_Label_f42aa342-8706-4288-bd11-ebb85995028c_SetDate">
    <vt:lpwstr>2018-08-01T18:19:24.2566460Z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Notes">
    <vt:i4>3</vt:i4>
  </property>
  <property fmtid="{D5CDD505-2E9C-101B-9397-08002B2CF9AE}" pid="10" name="PresentationFormat">
    <vt:lpwstr>Breitbild</vt:lpwstr>
  </property>
  <property fmtid="{D5CDD505-2E9C-101B-9397-08002B2CF9AE}" pid="11" name="Sensitivity">
    <vt:lpwstr>General</vt:lpwstr>
  </property>
  <property fmtid="{D5CDD505-2E9C-101B-9397-08002B2CF9AE}" pid="12" name="Slides">
    <vt:i4>7</vt:i4>
  </property>
</Properties>
</file>